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302" r:id="rId6"/>
    <p:sldId id="257" r:id="rId7"/>
    <p:sldId id="303" r:id="rId8"/>
    <p:sldId id="307" r:id="rId9"/>
    <p:sldId id="306" r:id="rId10"/>
    <p:sldId id="308" r:id="rId11"/>
    <p:sldId id="275" r:id="rId12"/>
    <p:sldId id="309" r:id="rId13"/>
    <p:sldId id="310" r:id="rId14"/>
    <p:sldId id="311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1E770F-DCB4-44AB-B1E2-DFC44C0C9D52}" v="1" dt="2026-01-07T09:33:59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1" d="100"/>
          <a:sy n="71" d="100"/>
        </p:scale>
        <p:origin x="58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custSel addSld delSld modSld">
      <pc:chgData name="Mandy Morland" userId="a11db512-159d-4d76-b584-a2aac44b47c0" providerId="ADAL" clId="{D1E86093-0E97-4EEF-AC53-A8CBFE5AF3AD}" dt="2026-01-07T09:34:04.417" v="439" actId="1076"/>
      <pc:docMkLst>
        <pc:docMk/>
      </pc:docMkLst>
      <pc:sldChg chg="addSp modSp mod">
        <pc:chgData name="Mandy Morland" userId="a11db512-159d-4d76-b584-a2aac44b47c0" providerId="ADAL" clId="{D1E86093-0E97-4EEF-AC53-A8CBFE5AF3AD}" dt="2025-12-18T13:52:03.898" v="22" actId="20577"/>
        <pc:sldMkLst>
          <pc:docMk/>
          <pc:sldMk cId="3223288709" sldId="257"/>
        </pc:sldMkLst>
        <pc:spChg chg="mod">
          <ac:chgData name="Mandy Morland" userId="a11db512-159d-4d76-b584-a2aac44b47c0" providerId="ADAL" clId="{D1E86093-0E97-4EEF-AC53-A8CBFE5AF3AD}" dt="2025-12-18T13:51:20.042" v="12" actId="255"/>
          <ac:spMkLst>
            <pc:docMk/>
            <pc:sldMk cId="3223288709" sldId="257"/>
            <ac:spMk id="2" creationId="{12541160-68B0-C37B-9389-83F4AFF6BC41}"/>
          </ac:spMkLst>
        </pc:spChg>
        <pc:spChg chg="mod">
          <ac:chgData name="Mandy Morland" userId="a11db512-159d-4d76-b584-a2aac44b47c0" providerId="ADAL" clId="{D1E86093-0E97-4EEF-AC53-A8CBFE5AF3AD}" dt="2025-12-18T13:52:03.898" v="22" actId="20577"/>
          <ac:spMkLst>
            <pc:docMk/>
            <pc:sldMk cId="3223288709" sldId="257"/>
            <ac:spMk id="3" creationId="{0A5E8960-2CCA-D286-D361-D5E9EF416400}"/>
          </ac:spMkLst>
        </pc:spChg>
        <pc:picChg chg="add mod">
          <ac:chgData name="Mandy Morland" userId="a11db512-159d-4d76-b584-a2aac44b47c0" providerId="ADAL" clId="{D1E86093-0E97-4EEF-AC53-A8CBFE5AF3AD}" dt="2025-12-18T13:51:53.174" v="19" actId="14100"/>
          <ac:picMkLst>
            <pc:docMk/>
            <pc:sldMk cId="3223288709" sldId="257"/>
            <ac:picMk id="4" creationId="{B0E2E468-6C77-14DF-5FFF-B4956B714B81}"/>
          </ac:picMkLst>
        </pc:picChg>
      </pc:sldChg>
      <pc:sldChg chg="addSp modSp mod">
        <pc:chgData name="Mandy Morland" userId="a11db512-159d-4d76-b584-a2aac44b47c0" providerId="ADAL" clId="{D1E86093-0E97-4EEF-AC53-A8CBFE5AF3AD}" dt="2026-01-07T09:34:04.417" v="439" actId="1076"/>
        <pc:sldMkLst>
          <pc:docMk/>
          <pc:sldMk cId="2056588475" sldId="261"/>
        </pc:sldMkLst>
        <pc:picChg chg="add mod">
          <ac:chgData name="Mandy Morland" userId="a11db512-159d-4d76-b584-a2aac44b47c0" providerId="ADAL" clId="{D1E86093-0E97-4EEF-AC53-A8CBFE5AF3AD}" dt="2026-01-07T09:34:04.417" v="439" actId="1076"/>
          <ac:picMkLst>
            <pc:docMk/>
            <pc:sldMk cId="2056588475" sldId="261"/>
            <ac:picMk id="3" creationId="{578B14E4-5554-680B-CC9C-498622D24743}"/>
          </ac:picMkLst>
        </pc:picChg>
      </pc:sldChg>
      <pc:sldChg chg="delSp modSp add mod">
        <pc:chgData name="Mandy Morland" userId="a11db512-159d-4d76-b584-a2aac44b47c0" providerId="ADAL" clId="{D1E86093-0E97-4EEF-AC53-A8CBFE5AF3AD}" dt="2025-12-18T14:20:00.603" v="433" actId="6549"/>
        <pc:sldMkLst>
          <pc:docMk/>
          <pc:sldMk cId="2087122954" sldId="266"/>
        </pc:sldMkLst>
        <pc:spChg chg="mod">
          <ac:chgData name="Mandy Morland" userId="a11db512-159d-4d76-b584-a2aac44b47c0" providerId="ADAL" clId="{D1E86093-0E97-4EEF-AC53-A8CBFE5AF3AD}" dt="2025-12-18T14:18:59.108" v="285" actId="255"/>
          <ac:spMkLst>
            <pc:docMk/>
            <pc:sldMk cId="2087122954" sldId="266"/>
            <ac:spMk id="2" creationId="{0ADE9202-B6AB-4C6C-8E0C-0496B50407DB}"/>
          </ac:spMkLst>
        </pc:spChg>
        <pc:spChg chg="mod">
          <ac:chgData name="Mandy Morland" userId="a11db512-159d-4d76-b584-a2aac44b47c0" providerId="ADAL" clId="{D1E86093-0E97-4EEF-AC53-A8CBFE5AF3AD}" dt="2025-12-18T14:20:00.603" v="433" actId="6549"/>
          <ac:spMkLst>
            <pc:docMk/>
            <pc:sldMk cId="2087122954" sldId="266"/>
            <ac:spMk id="3" creationId="{69E71682-2890-4F3E-96A0-5A197C6E08FE}"/>
          </ac:spMkLst>
        </pc:spChg>
      </pc:sldChg>
      <pc:sldChg chg="add">
        <pc:chgData name="Mandy Morland" userId="a11db512-159d-4d76-b584-a2aac44b47c0" providerId="ADAL" clId="{D1E86093-0E97-4EEF-AC53-A8CBFE5AF3AD}" dt="2025-12-18T14:17:00.252" v="274"/>
        <pc:sldMkLst>
          <pc:docMk/>
          <pc:sldMk cId="3946039929" sldId="275"/>
        </pc:sldMkLst>
      </pc:sldChg>
      <pc:sldChg chg="modSp add mod">
        <pc:chgData name="Mandy Morland" userId="a11db512-159d-4d76-b584-a2aac44b47c0" providerId="ADAL" clId="{D1E86093-0E97-4EEF-AC53-A8CBFE5AF3AD}" dt="2025-12-18T13:50:52.790" v="8" actId="20577"/>
        <pc:sldMkLst>
          <pc:docMk/>
          <pc:sldMk cId="81337503" sldId="302"/>
        </pc:sldMkLst>
        <pc:spChg chg="mod">
          <ac:chgData name="Mandy Morland" userId="a11db512-159d-4d76-b584-a2aac44b47c0" providerId="ADAL" clId="{D1E86093-0E97-4EEF-AC53-A8CBFE5AF3AD}" dt="2025-12-18T13:50:52.790" v="8" actId="20577"/>
          <ac:spMkLst>
            <pc:docMk/>
            <pc:sldMk cId="81337503" sldId="302"/>
            <ac:spMk id="4" creationId="{401BB971-1856-4C21-BB67-89B48AC57D6B}"/>
          </ac:spMkLst>
        </pc:spChg>
      </pc:sldChg>
      <pc:sldChg chg="addSp delSp modSp new mod modClrScheme chgLayout">
        <pc:chgData name="Mandy Morland" userId="a11db512-159d-4d76-b584-a2aac44b47c0" providerId="ADAL" clId="{D1E86093-0E97-4EEF-AC53-A8CBFE5AF3AD}" dt="2025-12-18T13:53:45.749" v="43" actId="1076"/>
        <pc:sldMkLst>
          <pc:docMk/>
          <pc:sldMk cId="1902426722" sldId="303"/>
        </pc:sldMkLst>
        <pc:spChg chg="mod">
          <ac:chgData name="Mandy Morland" userId="a11db512-159d-4d76-b584-a2aac44b47c0" providerId="ADAL" clId="{D1E86093-0E97-4EEF-AC53-A8CBFE5AF3AD}" dt="2025-12-18T13:53:29.123" v="39" actId="26606"/>
          <ac:spMkLst>
            <pc:docMk/>
            <pc:sldMk cId="1902426722" sldId="303"/>
            <ac:spMk id="2" creationId="{5A6A1DBF-34E8-565A-E0FF-A72C665FD6D0}"/>
          </ac:spMkLst>
        </pc:spChg>
        <pc:spChg chg="mod">
          <ac:chgData name="Mandy Morland" userId="a11db512-159d-4d76-b584-a2aac44b47c0" providerId="ADAL" clId="{D1E86093-0E97-4EEF-AC53-A8CBFE5AF3AD}" dt="2025-12-18T13:53:41.049" v="41" actId="1076"/>
          <ac:spMkLst>
            <pc:docMk/>
            <pc:sldMk cId="1902426722" sldId="303"/>
            <ac:spMk id="3" creationId="{497FDF2F-6EEE-818D-D843-6708580714EC}"/>
          </ac:spMkLst>
        </pc:spChg>
        <pc:picChg chg="add mod">
          <ac:chgData name="Mandy Morland" userId="a11db512-159d-4d76-b584-a2aac44b47c0" providerId="ADAL" clId="{D1E86093-0E97-4EEF-AC53-A8CBFE5AF3AD}" dt="2025-12-18T13:53:45.749" v="43" actId="1076"/>
          <ac:picMkLst>
            <pc:docMk/>
            <pc:sldMk cId="1902426722" sldId="303"/>
            <ac:picMk id="5" creationId="{0B57AD36-0481-7681-E144-293022AD60A2}"/>
          </ac:picMkLst>
        </pc:picChg>
      </pc:sldChg>
      <pc:sldChg chg="addSp delSp modSp add mod delAnim">
        <pc:chgData name="Mandy Morland" userId="a11db512-159d-4d76-b584-a2aac44b47c0" providerId="ADAL" clId="{D1E86093-0E97-4EEF-AC53-A8CBFE5AF3AD}" dt="2025-12-18T14:15:45.603" v="263" actId="207"/>
        <pc:sldMkLst>
          <pc:docMk/>
          <pc:sldMk cId="1673504074" sldId="306"/>
        </pc:sldMkLst>
        <pc:spChg chg="mod">
          <ac:chgData name="Mandy Morland" userId="a11db512-159d-4d76-b584-a2aac44b47c0" providerId="ADAL" clId="{D1E86093-0E97-4EEF-AC53-A8CBFE5AF3AD}" dt="2025-12-18T14:15:45.603" v="263" actId="207"/>
          <ac:spMkLst>
            <pc:docMk/>
            <pc:sldMk cId="1673504074" sldId="306"/>
            <ac:spMk id="2" creationId="{D25B73CB-F459-495E-BB2E-FAEC4350221E}"/>
          </ac:spMkLst>
        </pc:spChg>
        <pc:picChg chg="add mod ord">
          <ac:chgData name="Mandy Morland" userId="a11db512-159d-4d76-b584-a2aac44b47c0" providerId="ADAL" clId="{D1E86093-0E97-4EEF-AC53-A8CBFE5AF3AD}" dt="2025-12-18T14:15:34.998" v="261" actId="962"/>
          <ac:picMkLst>
            <pc:docMk/>
            <pc:sldMk cId="1673504074" sldId="306"/>
            <ac:picMk id="9" creationId="{31171693-41A2-48EB-E7E7-AD33C0679AAC}"/>
          </ac:picMkLst>
        </pc:picChg>
      </pc:sldChg>
      <pc:sldChg chg="delSp modSp add mod">
        <pc:chgData name="Mandy Morland" userId="a11db512-159d-4d76-b584-a2aac44b47c0" providerId="ADAL" clId="{D1E86093-0E97-4EEF-AC53-A8CBFE5AF3AD}" dt="2025-12-18T14:13:44.064" v="255" actId="207"/>
        <pc:sldMkLst>
          <pc:docMk/>
          <pc:sldMk cId="22413815" sldId="307"/>
        </pc:sldMkLst>
        <pc:spChg chg="mod">
          <ac:chgData name="Mandy Morland" userId="a11db512-159d-4d76-b584-a2aac44b47c0" providerId="ADAL" clId="{D1E86093-0E97-4EEF-AC53-A8CBFE5AF3AD}" dt="2025-12-18T14:13:44.064" v="255" actId="207"/>
          <ac:spMkLst>
            <pc:docMk/>
            <pc:sldMk cId="22413815" sldId="307"/>
            <ac:spMk id="2" creationId="{302A68FA-5F1C-420A-9F5E-FF077CBE88F4}"/>
          </ac:spMkLst>
        </pc:spChg>
        <pc:spChg chg="mod">
          <ac:chgData name="Mandy Morland" userId="a11db512-159d-4d76-b584-a2aac44b47c0" providerId="ADAL" clId="{D1E86093-0E97-4EEF-AC53-A8CBFE5AF3AD}" dt="2025-12-18T14:13:16.614" v="253" actId="20577"/>
          <ac:spMkLst>
            <pc:docMk/>
            <pc:sldMk cId="22413815" sldId="307"/>
            <ac:spMk id="3" creationId="{29C815A9-FDEF-46FF-BCAC-BD4BB9451B57}"/>
          </ac:spMkLst>
        </pc:spChg>
      </pc:sldChg>
      <pc:sldChg chg="delSp modSp add mod">
        <pc:chgData name="Mandy Morland" userId="a11db512-159d-4d76-b584-a2aac44b47c0" providerId="ADAL" clId="{D1E86093-0E97-4EEF-AC53-A8CBFE5AF3AD}" dt="2025-12-18T14:16:46.951" v="273" actId="207"/>
        <pc:sldMkLst>
          <pc:docMk/>
          <pc:sldMk cId="3249063388" sldId="308"/>
        </pc:sldMkLst>
        <pc:spChg chg="mod">
          <ac:chgData name="Mandy Morland" userId="a11db512-159d-4d76-b584-a2aac44b47c0" providerId="ADAL" clId="{D1E86093-0E97-4EEF-AC53-A8CBFE5AF3AD}" dt="2025-12-18T14:16:46.951" v="273" actId="207"/>
          <ac:spMkLst>
            <pc:docMk/>
            <pc:sldMk cId="3249063388" sldId="308"/>
            <ac:spMk id="2" creationId="{D25B73CB-F459-495E-BB2E-FAEC4350221E}"/>
          </ac:spMkLst>
        </pc:spChg>
        <pc:spChg chg="mod">
          <ac:chgData name="Mandy Morland" userId="a11db512-159d-4d76-b584-a2aac44b47c0" providerId="ADAL" clId="{D1E86093-0E97-4EEF-AC53-A8CBFE5AF3AD}" dt="2025-12-18T14:16:19.079" v="268" actId="1076"/>
          <ac:spMkLst>
            <pc:docMk/>
            <pc:sldMk cId="3249063388" sldId="308"/>
            <ac:spMk id="5" creationId="{C6F5B2BF-9D84-4BBF-892E-1437B715ED47}"/>
          </ac:spMkLst>
        </pc:spChg>
        <pc:spChg chg="mod">
          <ac:chgData name="Mandy Morland" userId="a11db512-159d-4d76-b584-a2aac44b47c0" providerId="ADAL" clId="{D1E86093-0E97-4EEF-AC53-A8CBFE5AF3AD}" dt="2025-12-18T14:16:27.547" v="269" actId="255"/>
          <ac:spMkLst>
            <pc:docMk/>
            <pc:sldMk cId="3249063388" sldId="308"/>
            <ac:spMk id="11" creationId="{319DC63B-3F99-4AA0-835D-A48A519F172A}"/>
          </ac:spMkLst>
        </pc:spChg>
        <pc:spChg chg="mod">
          <ac:chgData name="Mandy Morland" userId="a11db512-159d-4d76-b584-a2aac44b47c0" providerId="ADAL" clId="{D1E86093-0E97-4EEF-AC53-A8CBFE5AF3AD}" dt="2025-12-18T14:16:38.948" v="271" actId="1076"/>
          <ac:spMkLst>
            <pc:docMk/>
            <pc:sldMk cId="3249063388" sldId="308"/>
            <ac:spMk id="13" creationId="{6993AFD4-AF55-4708-9AC4-4437720A3299}"/>
          </ac:spMkLst>
        </pc:spChg>
      </pc:sldChg>
      <pc:sldChg chg="modSp add mod">
        <pc:chgData name="Mandy Morland" userId="a11db512-159d-4d76-b584-a2aac44b47c0" providerId="ADAL" clId="{D1E86093-0E97-4EEF-AC53-A8CBFE5AF3AD}" dt="2025-12-18T14:17:42.236" v="276" actId="20577"/>
        <pc:sldMkLst>
          <pc:docMk/>
          <pc:sldMk cId="3672211784" sldId="309"/>
        </pc:sldMkLst>
        <pc:spChg chg="mod">
          <ac:chgData name="Mandy Morland" userId="a11db512-159d-4d76-b584-a2aac44b47c0" providerId="ADAL" clId="{D1E86093-0E97-4EEF-AC53-A8CBFE5AF3AD}" dt="2025-12-18T14:17:42.236" v="276" actId="20577"/>
          <ac:spMkLst>
            <pc:docMk/>
            <pc:sldMk cId="3672211784" sldId="309"/>
            <ac:spMk id="6" creationId="{1B2F4AE1-90C6-46E9-95CB-7624D32F02D1}"/>
          </ac:spMkLst>
        </pc:spChg>
      </pc:sldChg>
      <pc:sldChg chg="delSp add mod">
        <pc:chgData name="Mandy Morland" userId="a11db512-159d-4d76-b584-a2aac44b47c0" providerId="ADAL" clId="{D1E86093-0E97-4EEF-AC53-A8CBFE5AF3AD}" dt="2025-12-18T14:18:05.074" v="278" actId="478"/>
        <pc:sldMkLst>
          <pc:docMk/>
          <pc:sldMk cId="1665630729" sldId="310"/>
        </pc:sldMkLst>
      </pc:sldChg>
      <pc:sldChg chg="add">
        <pc:chgData name="Mandy Morland" userId="a11db512-159d-4d76-b584-a2aac44b47c0" providerId="ADAL" clId="{D1E86093-0E97-4EEF-AC53-A8CBFE5AF3AD}" dt="2025-12-18T14:18:33.760" v="279"/>
        <pc:sldMkLst>
          <pc:docMk/>
          <pc:sldMk cId="3811366308" sldId="31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ebaobabbleu.com/category/grammaire/la-phrase-interrogative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find-a-job" TargetMode="External"/><Relationship Id="rId2" Type="http://schemas.openxmlformats.org/officeDocument/2006/relationships/hyperlink" Target="https://uk.indeed.com/?from=gnav-jobsearch--jas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onster.co.u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baobabbleu.com/category/grammaire/la-phrase-interrogative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post-it-note/o/objectives.html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OKsJQ93dxC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epintothenhs.nhs.uk/careers/real-life-stories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53" y="817157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B6764B17-FEE5-41D2-A0CC-89A0A4097DC5}"/>
              </a:ext>
            </a:extLst>
          </p:cNvPr>
          <p:cNvSpPr/>
          <p:nvPr/>
        </p:nvSpPr>
        <p:spPr>
          <a:xfrm>
            <a:off x="1066799" y="552450"/>
            <a:ext cx="10829925" cy="5143500"/>
          </a:xfrm>
          <a:prstGeom prst="cloudCallout">
            <a:avLst>
              <a:gd name="adj1" fmla="val -41840"/>
              <a:gd name="adj2" fmla="val 47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Why is it important to be aware of Health Care being a growth sector?</a:t>
            </a:r>
          </a:p>
        </p:txBody>
      </p:sp>
      <p:pic>
        <p:nvPicPr>
          <p:cNvPr id="1026" name="Picture 2" descr="Image result for NHS Logo Image">
            <a:extLst>
              <a:ext uri="{FF2B5EF4-FFF2-40B4-BE49-F238E27FC236}">
                <a16:creationId xmlns:a16="http://schemas.microsoft.com/office/drawing/2014/main" id="{C25F6DD3-7419-49E1-9C92-756B3FE81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230" y="5148556"/>
            <a:ext cx="3271520" cy="159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630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324EA-F352-8EC4-47EB-2C5E75AC4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1D24-D489-1CC7-C335-4AA3E0A18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Today’s key question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9E7CB-70E2-A320-AFB6-4867A5C23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4400" dirty="0">
                <a:latin typeface="Abadi" panose="020B0604020104020204" pitchFamily="34" charset="0"/>
              </a:rPr>
              <a:t>How many jobs are </a:t>
            </a:r>
          </a:p>
          <a:p>
            <a:pPr marL="0" indent="0">
              <a:buNone/>
            </a:pPr>
            <a:r>
              <a:rPr lang="en-GB" sz="4400" dirty="0">
                <a:latin typeface="Abadi" panose="020B0604020104020204" pitchFamily="34" charset="0"/>
              </a:rPr>
              <a:t>there in Health Care?</a:t>
            </a:r>
          </a:p>
          <a:p>
            <a:endParaRPr lang="en-US" dirty="0"/>
          </a:p>
        </p:txBody>
      </p:sp>
      <p:pic>
        <p:nvPicPr>
          <p:cNvPr id="4" name="Picture 3" descr="A white person holding a question mark&#10;&#10;AI-generated content may be incorrect.">
            <a:extLst>
              <a:ext uri="{FF2B5EF4-FFF2-40B4-BE49-F238E27FC236}">
                <a16:creationId xmlns:a16="http://schemas.microsoft.com/office/drawing/2014/main" id="{CB5224F0-F991-8C6E-72E7-3FB8227F6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583" b="2441"/>
          <a:stretch>
            <a:fillRect/>
          </a:stretch>
        </p:blipFill>
        <p:spPr>
          <a:xfrm>
            <a:off x="7532556" y="1825625"/>
            <a:ext cx="3821243" cy="32089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1366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305" y="2091484"/>
            <a:ext cx="7551420" cy="4137866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sz="4800" dirty="0">
                <a:latin typeface="Abadi" panose="020B0604020104020204" pitchFamily="34" charset="0"/>
              </a:rPr>
              <a:t>Visit the different job vacancies site to practice searching for jobs. </a:t>
            </a:r>
          </a:p>
          <a:p>
            <a:pPr algn="ctr"/>
            <a:r>
              <a:rPr lang="en-GB" sz="4800" dirty="0">
                <a:latin typeface="Abadi" panose="020B0604020104020204" pitchFamily="34" charset="0"/>
              </a:rPr>
              <a:t>Put in Health Care and see all the different job vacancies.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F85CB0-8D84-4005-A9FE-98EE46235C87}"/>
              </a:ext>
            </a:extLst>
          </p:cNvPr>
          <p:cNvSpPr txBox="1"/>
          <p:nvPr/>
        </p:nvSpPr>
        <p:spPr>
          <a:xfrm>
            <a:off x="8418195" y="2400299"/>
            <a:ext cx="36195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hlinkClick r:id="rId2"/>
              </a:rPr>
              <a:t>Job Search | Indeed</a:t>
            </a:r>
            <a:r>
              <a:rPr lang="en-GB" sz="2400" dirty="0"/>
              <a:t> 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>
                <a:hlinkClick r:id="rId3"/>
              </a:rPr>
              <a:t>Find a job - GOV.UK (www.gov.uk)</a:t>
            </a:r>
            <a:r>
              <a:rPr lang="en-GB" sz="2400" dirty="0"/>
              <a:t> 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>
                <a:hlinkClick r:id="rId4"/>
              </a:rPr>
              <a:t>Monster Jobs: Jobsite &amp; Local job search | Find a Job today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1BB971-1856-4C21-BB67-89B48AC57D6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71500" y="85725"/>
            <a:ext cx="11620500" cy="1281000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badi" panose="020B0604020104020204" pitchFamily="34" charset="0"/>
              </a:rPr>
              <a:t>RECAP - What important information can you learn from this job advert?</a:t>
            </a:r>
          </a:p>
        </p:txBody>
      </p:sp>
      <p:pic>
        <p:nvPicPr>
          <p:cNvPr id="6" name="Picture 5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A2BEB77C-E7F8-2DAB-B2D5-45E3110C9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966" y="1495369"/>
            <a:ext cx="6521567" cy="516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37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41160-68B0-C37B-9389-83F4AFF6B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Today’s key question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E8960-2CCA-D286-D361-D5E9EF416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4400" dirty="0">
                <a:latin typeface="Abadi" panose="020B0604020104020204" pitchFamily="34" charset="0"/>
              </a:rPr>
              <a:t>How many jobs are </a:t>
            </a:r>
          </a:p>
          <a:p>
            <a:pPr marL="0" indent="0">
              <a:buNone/>
            </a:pPr>
            <a:r>
              <a:rPr lang="en-GB" sz="4400" dirty="0">
                <a:latin typeface="Abadi" panose="020B0604020104020204" pitchFamily="34" charset="0"/>
              </a:rPr>
              <a:t>there in Health Care?</a:t>
            </a:r>
          </a:p>
          <a:p>
            <a:endParaRPr lang="en-US" dirty="0"/>
          </a:p>
        </p:txBody>
      </p:sp>
      <p:pic>
        <p:nvPicPr>
          <p:cNvPr id="4" name="Picture 3" descr="A white person holding a question mark&#10;&#10;AI-generated content may be incorrect.">
            <a:extLst>
              <a:ext uri="{FF2B5EF4-FFF2-40B4-BE49-F238E27FC236}">
                <a16:creationId xmlns:a16="http://schemas.microsoft.com/office/drawing/2014/main" id="{B0E2E468-6C77-14DF-5FFF-B4956B714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583" b="2441"/>
          <a:stretch>
            <a:fillRect/>
          </a:stretch>
        </p:blipFill>
        <p:spPr>
          <a:xfrm>
            <a:off x="7532556" y="1825625"/>
            <a:ext cx="3821243" cy="32089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A1DBF-34E8-565A-E0FF-A72C665FD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FDF2F-6EEE-818D-D843-6708580714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92138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endParaRPr lang="en-GB" dirty="0"/>
          </a:p>
          <a:p>
            <a:r>
              <a:rPr lang="en-GB" dirty="0"/>
              <a:t>Identify the number of jobs within Health Care.</a:t>
            </a:r>
          </a:p>
          <a:p>
            <a:endParaRPr lang="en-GB" dirty="0"/>
          </a:p>
          <a:p>
            <a:r>
              <a:rPr lang="en-GB" dirty="0"/>
              <a:t>Explain why health care is a growth sector. </a:t>
            </a:r>
          </a:p>
          <a:p>
            <a:endParaRPr lang="en-GB" dirty="0"/>
          </a:p>
          <a:p>
            <a:r>
              <a:rPr lang="en-GB" dirty="0"/>
              <a:t>Outline the future opportunities in the Health Care sector.</a:t>
            </a:r>
          </a:p>
          <a:p>
            <a:endParaRPr lang="en-GB" dirty="0"/>
          </a:p>
        </p:txBody>
      </p:sp>
      <p:pic>
        <p:nvPicPr>
          <p:cNvPr id="5" name="Picture 4" descr="A notepad with a pen and glasses on a desk&#10;&#10;AI-generated content may be incorrect.">
            <a:extLst>
              <a:ext uri="{FF2B5EF4-FFF2-40B4-BE49-F238E27FC236}">
                <a16:creationId xmlns:a16="http://schemas.microsoft.com/office/drawing/2014/main" id="{0B57AD36-0481-7681-E144-293022AD6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58106" y="2236170"/>
            <a:ext cx="4814028" cy="32133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426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A68FA-5F1C-420A-9F5E-FF077CBE8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8703945" cy="1132622"/>
          </a:xfrm>
        </p:spPr>
        <p:txBody>
          <a:bodyPr>
            <a:normAutofit/>
          </a:bodyPr>
          <a:lstStyle/>
          <a:p>
            <a:pPr algn="ctr"/>
            <a:r>
              <a:rPr lang="en-GB" sz="5400" b="1" dirty="0">
                <a:solidFill>
                  <a:schemeClr val="tx1"/>
                </a:solidFill>
                <a:latin typeface="Abadi" panose="020B0604020104020204" pitchFamily="34" charset="0"/>
              </a:rPr>
              <a:t>Growth Area  - Health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815A9-FDEF-46FF-BCAC-BD4BB9451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1819274"/>
            <a:ext cx="11687175" cy="4410075"/>
          </a:xfrm>
        </p:spPr>
        <p:txBody>
          <a:bodyPr>
            <a:normAutofit fontScale="92500"/>
          </a:bodyPr>
          <a:lstStyle/>
          <a:p>
            <a:pPr algn="ctr"/>
            <a:r>
              <a:rPr lang="en-GB" sz="4000" dirty="0">
                <a:latin typeface="Abadi" panose="020B0604020104020204" pitchFamily="34" charset="0"/>
              </a:rPr>
              <a:t>The need for Health Care workers is going to grow due to the Ageing Population.</a:t>
            </a:r>
          </a:p>
          <a:p>
            <a:pPr algn="ctr"/>
            <a:endParaRPr lang="en-GB" sz="4000" dirty="0">
              <a:latin typeface="Abadi" panose="020B0604020104020204" pitchFamily="34" charset="0"/>
            </a:endParaRPr>
          </a:p>
          <a:p>
            <a:pPr algn="ctr"/>
            <a:r>
              <a:rPr lang="en-GB" sz="4000" dirty="0">
                <a:latin typeface="Abadi" panose="020B0604020104020204" pitchFamily="34" charset="0"/>
              </a:rPr>
              <a:t>The NHS is the largest employer in the UK and Cumbria. </a:t>
            </a:r>
          </a:p>
          <a:p>
            <a:endParaRPr lang="en-GB" sz="4000" dirty="0">
              <a:latin typeface="Abadi" panose="020B0604020104020204" pitchFamily="34" charset="0"/>
            </a:endParaRPr>
          </a:p>
          <a:p>
            <a:pPr algn="ctr"/>
            <a:r>
              <a:rPr lang="en-GB" sz="4000" dirty="0">
                <a:latin typeface="Abadi" panose="020B0604020104020204" pitchFamily="34" charset="0"/>
              </a:rPr>
              <a:t>As at January 2025 there were 1.5 million people employed by the NHS in the UK.</a:t>
            </a:r>
          </a:p>
        </p:txBody>
      </p:sp>
    </p:spTree>
    <p:extLst>
      <p:ext uri="{BB962C8B-B14F-4D97-AF65-F5344CB8AC3E}">
        <p14:creationId xmlns:p14="http://schemas.microsoft.com/office/powerpoint/2010/main" val="22413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B73CB-F459-495E-BB2E-FAEC4350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badi" panose="020B0604020104020204" pitchFamily="34" charset="0"/>
              </a:rPr>
              <a:t>How many different people helped Danny?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943742-2B40-4408-853C-530848049847}"/>
              </a:ext>
            </a:extLst>
          </p:cNvPr>
          <p:cNvSpPr txBox="1"/>
          <p:nvPr/>
        </p:nvSpPr>
        <p:spPr>
          <a:xfrm>
            <a:off x="4057650" y="638673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Danny's journey with subtitles - YouTube</a:t>
            </a:r>
            <a:endParaRPr lang="en-GB" dirty="0"/>
          </a:p>
        </p:txBody>
      </p:sp>
      <p:pic>
        <p:nvPicPr>
          <p:cNvPr id="9" name="Content Placeholder 8" descr="A screenshot of a video&#10;&#10;AI-generated content may be incorrect.">
            <a:extLst>
              <a:ext uri="{FF2B5EF4-FFF2-40B4-BE49-F238E27FC236}">
                <a16:creationId xmlns:a16="http://schemas.microsoft.com/office/drawing/2014/main" id="{31171693-41A2-48EB-E7E7-AD33C0679A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79078" y="1825625"/>
            <a:ext cx="783384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04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B73CB-F459-495E-BB2E-FAEC43502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8951595" cy="1450757"/>
          </a:xfrm>
        </p:spPr>
        <p:txBody>
          <a:bodyPr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badi" panose="020B0604020104020204" pitchFamily="34" charset="0"/>
              </a:rPr>
              <a:t>How many different people helped Danny?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F5B2BF-9D84-4BBF-892E-1437B715ED47}"/>
              </a:ext>
            </a:extLst>
          </p:cNvPr>
          <p:cNvSpPr txBox="1"/>
          <p:nvPr/>
        </p:nvSpPr>
        <p:spPr>
          <a:xfrm>
            <a:off x="209550" y="1713986"/>
            <a:ext cx="4324349" cy="3274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Emergency Call Handler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Emergency Medical Dispatcher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Paramedic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Receptionist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Registered General Nurse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Doctor in Emergency Department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Diagnostic Radiographer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9DC63B-3F99-4AA0-835D-A48A519F172A}"/>
              </a:ext>
            </a:extLst>
          </p:cNvPr>
          <p:cNvSpPr txBox="1"/>
          <p:nvPr/>
        </p:nvSpPr>
        <p:spPr>
          <a:xfrm>
            <a:off x="4533899" y="1713986"/>
            <a:ext cx="3648076" cy="2812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Orthopaedic Surgeon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Anaesthetist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Operating Department Practitioner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Dietitian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Chef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93AFD4-AF55-4708-9AC4-4437720A3299}"/>
              </a:ext>
            </a:extLst>
          </p:cNvPr>
          <p:cNvSpPr txBox="1"/>
          <p:nvPr/>
        </p:nvSpPr>
        <p:spPr>
          <a:xfrm>
            <a:off x="8296276" y="1713986"/>
            <a:ext cx="3895724" cy="3694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Physiotherapist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Doctor in General Practice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Pharmacist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Nursing Associate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Occupational Therapist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Phlebotomist</a:t>
            </a:r>
          </a:p>
          <a:p>
            <a:pPr algn="l" fontAlgn="base">
              <a:lnSpc>
                <a:spcPct val="150000"/>
              </a:lnSpc>
            </a:pPr>
            <a:r>
              <a:rPr lang="en-GB" sz="2000" b="0" i="0" dirty="0">
                <a:solidFill>
                  <a:srgbClr val="313537"/>
                </a:solidFill>
                <a:effectLst/>
                <a:latin typeface="Abadi" panose="020B0604020104020204" pitchFamily="34" charset="0"/>
              </a:rPr>
              <a:t>Biochemistry Healthcare Scientist</a:t>
            </a:r>
          </a:p>
          <a:p>
            <a:pPr algn="l" fontAlgn="base">
              <a:lnSpc>
                <a:spcPct val="150000"/>
              </a:lnSpc>
            </a:pPr>
            <a:endParaRPr lang="en-GB" sz="1800" b="0" i="0" dirty="0">
              <a:solidFill>
                <a:srgbClr val="313537"/>
              </a:solidFill>
              <a:effectLst/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063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B6764B17-FEE5-41D2-A0CC-89A0A4097DC5}"/>
              </a:ext>
            </a:extLst>
          </p:cNvPr>
          <p:cNvSpPr/>
          <p:nvPr/>
        </p:nvSpPr>
        <p:spPr>
          <a:xfrm>
            <a:off x="1066799" y="552450"/>
            <a:ext cx="10829925" cy="5143500"/>
          </a:xfrm>
          <a:prstGeom prst="cloudCallout">
            <a:avLst>
              <a:gd name="adj1" fmla="val -41840"/>
              <a:gd name="adj2" fmla="val 47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Did you know there are over 350 different roles in the NHS !!</a:t>
            </a:r>
          </a:p>
        </p:txBody>
      </p:sp>
      <p:pic>
        <p:nvPicPr>
          <p:cNvPr id="1026" name="Picture 2" descr="Image result for NHS Logo Image">
            <a:extLst>
              <a:ext uri="{FF2B5EF4-FFF2-40B4-BE49-F238E27FC236}">
                <a16:creationId xmlns:a16="http://schemas.microsoft.com/office/drawing/2014/main" id="{C25F6DD3-7419-49E1-9C92-756B3FE81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230" y="5148556"/>
            <a:ext cx="3271520" cy="159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039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2BDE81-1559-4517-987C-65D540C3D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59" y="1334718"/>
            <a:ext cx="11154081" cy="4818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FA7490-9922-41B1-A445-D94CD9DD6571}"/>
              </a:ext>
            </a:extLst>
          </p:cNvPr>
          <p:cNvSpPr txBox="1"/>
          <p:nvPr/>
        </p:nvSpPr>
        <p:spPr>
          <a:xfrm>
            <a:off x="4391025" y="643028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Step Into The NHS :: Real-life stories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2F4AE1-90C6-46E9-95CB-7624D32F02D1}"/>
              </a:ext>
            </a:extLst>
          </p:cNvPr>
          <p:cNvSpPr txBox="1"/>
          <p:nvPr/>
        </p:nvSpPr>
        <p:spPr>
          <a:xfrm>
            <a:off x="2176309" y="196887"/>
            <a:ext cx="8120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badi" panose="020B0604020104020204" pitchFamily="34" charset="0"/>
              </a:rPr>
              <a:t>You can find out more about the 350 roles on the NHS careers page</a:t>
            </a:r>
          </a:p>
          <a:p>
            <a:pPr algn="ctr"/>
            <a:endParaRPr lang="en-GB" sz="2000" dirty="0">
              <a:latin typeface="Abadi" panose="020B0604020104020204" pitchFamily="34" charset="0"/>
            </a:endParaRPr>
          </a:p>
          <a:p>
            <a:pPr algn="ctr"/>
            <a:r>
              <a:rPr lang="en-GB" sz="2000" dirty="0">
                <a:latin typeface="Abadi" panose="020B0604020104020204" pitchFamily="34" charset="0"/>
              </a:rPr>
              <a:t>You can even take the quiz to see which role would match your skills</a:t>
            </a:r>
          </a:p>
        </p:txBody>
      </p:sp>
    </p:spTree>
    <p:extLst>
      <p:ext uri="{BB962C8B-B14F-4D97-AF65-F5344CB8AC3E}">
        <p14:creationId xmlns:p14="http://schemas.microsoft.com/office/powerpoint/2010/main" val="3672211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0C1DC4-803A-44B7-AA35-346DBB91C1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customXml/itemProps3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Office PowerPoint</Application>
  <PresentationFormat>Widescreen</PresentationFormat>
  <Paragraphs>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Abadi</vt:lpstr>
      <vt:lpstr>Aptos</vt:lpstr>
      <vt:lpstr>Arial</vt:lpstr>
      <vt:lpstr>Calibri</vt:lpstr>
      <vt:lpstr>Office Theme</vt:lpstr>
      <vt:lpstr>PowerPoint Presentation</vt:lpstr>
      <vt:lpstr>RECAP - What important information can you learn from this job advert?</vt:lpstr>
      <vt:lpstr>Today’s key question</vt:lpstr>
      <vt:lpstr>Today’s objectives</vt:lpstr>
      <vt:lpstr>Growth Area  - Health Care</vt:lpstr>
      <vt:lpstr>How many different people helped Danny?</vt:lpstr>
      <vt:lpstr>How many different people helped Danny?</vt:lpstr>
      <vt:lpstr>PowerPoint Presentation</vt:lpstr>
      <vt:lpstr>PowerPoint Presentation</vt:lpstr>
      <vt:lpstr>PowerPoint Presentation</vt:lpstr>
      <vt:lpstr>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